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2" r:id="rId2"/>
    <p:sldId id="285" r:id="rId3"/>
    <p:sldId id="286" r:id="rId4"/>
    <p:sldId id="263" r:id="rId5"/>
    <p:sldId id="264" r:id="rId6"/>
    <p:sldId id="267" r:id="rId7"/>
    <p:sldId id="265" r:id="rId8"/>
    <p:sldId id="257" r:id="rId9"/>
    <p:sldId id="276" r:id="rId10"/>
    <p:sldId id="256" r:id="rId11"/>
    <p:sldId id="266" r:id="rId12"/>
    <p:sldId id="258" r:id="rId13"/>
    <p:sldId id="268" r:id="rId14"/>
    <p:sldId id="269" r:id="rId15"/>
    <p:sldId id="271" r:id="rId16"/>
    <p:sldId id="272" r:id="rId17"/>
    <p:sldId id="273" r:id="rId18"/>
    <p:sldId id="274" r:id="rId19"/>
    <p:sldId id="259" r:id="rId20"/>
    <p:sldId id="260" r:id="rId21"/>
    <p:sldId id="270" r:id="rId22"/>
    <p:sldId id="275" r:id="rId23"/>
    <p:sldId id="277" r:id="rId24"/>
    <p:sldId id="278" r:id="rId25"/>
    <p:sldId id="279" r:id="rId26"/>
    <p:sldId id="280" r:id="rId27"/>
    <p:sldId id="287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11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74" autoAdjust="0"/>
    <p:restoredTop sz="94660"/>
  </p:normalViewPr>
  <p:slideViewPr>
    <p:cSldViewPr>
      <p:cViewPr varScale="1">
        <p:scale>
          <a:sx n="68" d="100"/>
          <a:sy n="68" d="100"/>
        </p:scale>
        <p:origin x="-7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BB29D-3823-48DF-AC61-E04ED4E69183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06D0B-0010-4E61-ADE9-DD4CB80FE0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06D0B-0010-4E61-ADE9-DD4CB80FE0B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7512D-57F6-4A23-A82B-8E98A740A899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4655C-D7CC-4DCF-BDD5-D2925D11A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xmlns="" val="1286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3886200"/>
            <a:ext cx="861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</a:t>
            </a:r>
            <a:r>
              <a:rPr lang="en-US" b="1" dirty="0" smtClean="0"/>
              <a:t>navigation</a:t>
            </a:r>
            <a:r>
              <a:rPr lang="en-US" dirty="0" smtClean="0"/>
              <a:t> </a:t>
            </a:r>
            <a:r>
              <a:rPr lang="en-US" b="1" dirty="0" smtClean="0"/>
              <a:t>bar</a:t>
            </a:r>
            <a:r>
              <a:rPr lang="en-US" dirty="0" smtClean="0"/>
              <a:t> of </a:t>
            </a:r>
            <a:r>
              <a:rPr lang="en-US" b="1" u="sng" dirty="0" smtClean="0"/>
              <a:t>user login</a:t>
            </a:r>
            <a:r>
              <a:rPr lang="en-US" dirty="0" smtClean="0"/>
              <a:t> page .  It contains four options as follows:</a:t>
            </a:r>
          </a:p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Dashboard</a:t>
            </a:r>
            <a:r>
              <a:rPr lang="en-US" dirty="0" smtClean="0"/>
              <a:t> : List of various options like user info, transactions etc</a:t>
            </a:r>
            <a:r>
              <a:rPr lang="en-US" b="1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Send Notification to user</a:t>
            </a:r>
            <a:r>
              <a:rPr lang="en-US" dirty="0" smtClean="0"/>
              <a:t>: Helps to send message  to a particular user.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Notification</a:t>
            </a:r>
            <a:r>
              <a:rPr lang="en-US" dirty="0" smtClean="0"/>
              <a:t> </a:t>
            </a:r>
            <a:r>
              <a:rPr lang="en-US" b="1" dirty="0" smtClean="0"/>
              <a:t>bell</a:t>
            </a:r>
            <a:r>
              <a:rPr lang="en-US" dirty="0" smtClean="0"/>
              <a:t> : Redirects you to a page where you can see various notices. 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Logout</a:t>
            </a:r>
            <a:r>
              <a:rPr lang="en-US" dirty="0" smtClean="0"/>
              <a:t> : Helps in logging out your page.</a:t>
            </a:r>
            <a:endParaRPr lang="en-US" dirty="0"/>
          </a:p>
        </p:txBody>
      </p:sp>
      <p:pic>
        <p:nvPicPr>
          <p:cNvPr id="5" name="Picture 4" descr="nav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78604"/>
            <a:ext cx="8534400" cy="728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tificationbe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838200"/>
            <a:ext cx="1324160" cy="581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572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smtClean="0"/>
              <a:t>This is notification section in which user  can see different notices regarding events ,changes ,payment dues etc.</a:t>
            </a:r>
            <a:endParaRPr lang="en-US" b="1" dirty="0"/>
          </a:p>
        </p:txBody>
      </p:sp>
      <p:pic>
        <p:nvPicPr>
          <p:cNvPr id="8" name="Picture 7" descr="Screenshot from 2020-07-30 17-43-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82296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3048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USER’S INFO</a:t>
            </a:r>
            <a:endParaRPr lang="en-US" sz="3200" b="1" dirty="0"/>
          </a:p>
        </p:txBody>
      </p:sp>
      <p:pic>
        <p:nvPicPr>
          <p:cNvPr id="6" name="Picture 5" descr="userinf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"/>
            <a:ext cx="1791025" cy="1225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60198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b="1" dirty="0" smtClean="0"/>
              <a:t>This is user’s info in which user details like name ,phone </a:t>
            </a:r>
            <a:r>
              <a:rPr lang="en-US" b="1" dirty="0" err="1" smtClean="0"/>
              <a:t>number,house</a:t>
            </a:r>
            <a:r>
              <a:rPr lang="en-US" b="1" dirty="0" smtClean="0"/>
              <a:t> number </a:t>
            </a:r>
            <a:r>
              <a:rPr lang="en-US" b="1" dirty="0" err="1" smtClean="0"/>
              <a:t>andsent</a:t>
            </a:r>
            <a:r>
              <a:rPr lang="en-US" b="1" dirty="0" smtClean="0"/>
              <a:t> and received notifications can be seen.</a:t>
            </a:r>
            <a:endParaRPr lang="en-US" b="1" dirty="0"/>
          </a:p>
        </p:txBody>
      </p:sp>
      <p:pic>
        <p:nvPicPr>
          <p:cNvPr id="11" name="Picture 10" descr="Screenshot from 2020-07-30 17-47-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8305800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07-30 17-21-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07-30 17-21-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l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346" y="1"/>
            <a:ext cx="1808953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45720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UPLOAD PHOTOS</a:t>
            </a:r>
            <a:endParaRPr lang="en-US" sz="3200" b="1" dirty="0"/>
          </a:p>
        </p:txBody>
      </p:sp>
      <p:pic>
        <p:nvPicPr>
          <p:cNvPr id="4" name="Picture 3" descr="Screenshot from 2020-07-30 17-38-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0"/>
            <a:ext cx="73152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495300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This is upload photo section which is  given so as to have a complete gallery of  society .Its main aim is to have records of images which  users uploaded and can by seen by all other members. 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0"/>
            <a:ext cx="7696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COMPLAINTS</a:t>
            </a:r>
          </a:p>
          <a:p>
            <a:r>
              <a:rPr lang="en-US" b="1" dirty="0" smtClean="0"/>
              <a:t>                                                                               It has two option </a:t>
            </a:r>
            <a:r>
              <a:rPr lang="en-US" b="1" dirty="0" err="1" smtClean="0"/>
              <a:t>i.e</a:t>
            </a:r>
            <a:r>
              <a:rPr lang="en-US" b="1" dirty="0" smtClean="0"/>
              <a:t> Complaint To</a:t>
            </a:r>
          </a:p>
          <a:p>
            <a:r>
              <a:rPr lang="en-US" b="1" dirty="0" smtClean="0"/>
              <a:t>                                                                               1. Society members</a:t>
            </a:r>
          </a:p>
          <a:p>
            <a:r>
              <a:rPr lang="en-US" b="1" dirty="0" smtClean="0"/>
              <a:t>                                                                               2. Admin</a:t>
            </a:r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  <p:pic>
        <p:nvPicPr>
          <p:cNvPr id="3" name="Picture 2" descr="Screenshot from 2020-07-30 17-40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686300"/>
          </a:xfrm>
          <a:prstGeom prst="rect">
            <a:avLst/>
          </a:prstGeom>
        </p:spPr>
      </p:pic>
      <p:pic>
        <p:nvPicPr>
          <p:cNvPr id="4" name="Picture 3" descr="complain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8600"/>
            <a:ext cx="1824132" cy="1233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07-30 17-44-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47875"/>
            <a:ext cx="769620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228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Complaint  to society member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14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It is there to complaint to a particular member without giving other notifications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28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Complaint  to Admin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14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It is there to complaint to a admin without giving other notifications</a:t>
            </a:r>
            <a:endParaRPr lang="en-US" b="1" dirty="0"/>
          </a:p>
        </p:txBody>
      </p:sp>
      <p:pic>
        <p:nvPicPr>
          <p:cNvPr id="5" name="Picture 4" descr="Screenshot from 2020-07-30 17-40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9248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609600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SUGGESTIONS</a:t>
            </a:r>
            <a:endParaRPr lang="en-US" sz="3200" b="1" dirty="0"/>
          </a:p>
        </p:txBody>
      </p:sp>
      <p:pic>
        <p:nvPicPr>
          <p:cNvPr id="8" name="Picture 7" descr="sugges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24478" cy="1743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58674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 image below shows complaint box in which one can write his /her suggestions and then click on submit (red circled area) .</a:t>
            </a:r>
          </a:p>
          <a:p>
            <a:pPr algn="ctr"/>
            <a:endParaRPr lang="en-US" dirty="0"/>
          </a:p>
        </p:txBody>
      </p:sp>
      <p:pic>
        <p:nvPicPr>
          <p:cNvPr id="10" name="Picture 9" descr="suggestion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57400"/>
            <a:ext cx="8335539" cy="3639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A83C4F-CDBC-4038-B98C-500B8776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3" y="452718"/>
            <a:ext cx="8067146" cy="1745586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This website has been created for making the functioning of a society/association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easy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43A088-BFA9-4104-BEBA-2422342B0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08" y="2412351"/>
            <a:ext cx="7993085" cy="38360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Font typeface="Wingdings" charset="2"/>
              <a:buChar char="q"/>
            </a:pPr>
            <a:r>
              <a:rPr lang="en-US" dirty="0">
                <a:ea typeface="+mj-lt"/>
                <a:cs typeface="+mj-lt"/>
              </a:rPr>
              <a:t>Due to the COVID-19  pandemic ,social gatherings are not possible and therefore  processes like collection of </a:t>
            </a:r>
            <a:r>
              <a:rPr lang="en-US" dirty="0" err="1">
                <a:ea typeface="+mj-lt"/>
                <a:cs typeface="+mj-lt"/>
              </a:rPr>
              <a:t>money,registering</a:t>
            </a:r>
            <a:r>
              <a:rPr lang="en-US" dirty="0">
                <a:ea typeface="+mj-lt"/>
                <a:cs typeface="+mj-lt"/>
              </a:rPr>
              <a:t> complaints of society </a:t>
            </a:r>
            <a:r>
              <a:rPr lang="en-US" dirty="0" err="1">
                <a:ea typeface="+mj-lt"/>
                <a:cs typeface="+mj-lt"/>
              </a:rPr>
              <a:t>members,taking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suggestions,managing</a:t>
            </a:r>
            <a:r>
              <a:rPr lang="en-US" dirty="0">
                <a:ea typeface="+mj-lt"/>
                <a:cs typeface="+mj-lt"/>
              </a:rPr>
              <a:t> expenditures of society can’t be </a:t>
            </a:r>
            <a:r>
              <a:rPr lang="en-US">
                <a:ea typeface="+mj-lt"/>
                <a:cs typeface="+mj-lt"/>
              </a:rPr>
              <a:t>performed.</a:t>
            </a:r>
            <a:endParaRPr lang="en-US" dirty="0">
              <a:ea typeface="+mj-lt"/>
              <a:cs typeface="+mj-lt"/>
            </a:endParaRPr>
          </a:p>
          <a:p>
            <a:pPr>
              <a:buFont typeface="Wingdings" charset="2"/>
              <a:buChar char="q"/>
            </a:pPr>
            <a:r>
              <a:rPr lang="en-US" dirty="0"/>
              <a:t>But these processes are important for functioning of a society and hence can’t be stopped.</a:t>
            </a:r>
            <a:endParaRPr lang="en-US">
              <a:ea typeface="+mj-lt"/>
              <a:cs typeface="+mj-lt"/>
            </a:endParaRPr>
          </a:p>
          <a:p>
            <a:pPr>
              <a:buFont typeface="Wingdings" charset="2"/>
              <a:buChar char="q"/>
            </a:pPr>
            <a:r>
              <a:rPr lang="en-US">
                <a:ea typeface="+mj-lt"/>
                <a:cs typeface="+mj-lt"/>
              </a:rPr>
              <a:t>This website gives solution to this problem by providing an online platform to carry out processes like these</a:t>
            </a:r>
            <a:endParaRPr lang="en-US" dirty="0">
              <a:ea typeface="+mj-lt"/>
              <a:cs typeface="+mj-lt"/>
            </a:endParaRPr>
          </a:p>
          <a:p>
            <a:pPr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80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5334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USER’S TRANSACTIONS</a:t>
            </a:r>
            <a:endParaRPr lang="en-US" sz="3200" b="1" dirty="0"/>
          </a:p>
        </p:txBody>
      </p:sp>
      <p:pic>
        <p:nvPicPr>
          <p:cNvPr id="6" name="Picture 5" descr="user tra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0"/>
            <a:ext cx="2333951" cy="15908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6211669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Fill all the details as per the direction and click pay now to pay .Clicking on pay now take to you the following page.</a:t>
            </a:r>
            <a:endParaRPr lang="en-US" b="1" dirty="0"/>
          </a:p>
        </p:txBody>
      </p:sp>
      <p:pic>
        <p:nvPicPr>
          <p:cNvPr id="10" name="Picture 9" descr="Screenshot from 2020-07-30 17-40-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76400"/>
            <a:ext cx="7696200" cy="414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07-30 17-42-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8077200" cy="504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52400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There are four payment options.</a:t>
            </a:r>
          </a:p>
          <a:p>
            <a:pPr>
              <a:buFont typeface="Arial" pitchFamily="34" charset="0"/>
              <a:buChar char="•"/>
            </a:pPr>
            <a:r>
              <a:rPr lang="en-US" b="1" dirty="0" err="1" smtClean="0"/>
              <a:t>Paytm</a:t>
            </a:r>
            <a:endParaRPr lang="en-US" b="1" dirty="0" smtClean="0"/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Credit card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Debit card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Net banking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ctra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304800"/>
            <a:ext cx="1852860" cy="1256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2286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SOCIETY’S TRANSACTIONS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91440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Here members can only see the society transactions i.e. where the society is spending money and how much and how much balance is left. </a:t>
            </a:r>
            <a:endParaRPr lang="en-US" b="1" dirty="0"/>
          </a:p>
        </p:txBody>
      </p:sp>
      <p:pic>
        <p:nvPicPr>
          <p:cNvPr id="5" name="Picture 4" descr="Screenshot from 2020-07-30 17-42-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8595360" cy="537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07-30 17-44-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57375"/>
            <a:ext cx="8001000" cy="5000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Admin’s</a:t>
            </a:r>
            <a:r>
              <a:rPr lang="en-US" sz="3200" b="1" dirty="0" smtClean="0"/>
              <a:t> Dashboard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334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features are same except two more features are added for admin as u can see the  red marked area below.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Send payment notification</a:t>
            </a:r>
            <a:r>
              <a:rPr lang="en-US" dirty="0" smtClean="0"/>
              <a:t>: To  send notification to members for payment.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Make payment: </a:t>
            </a:r>
            <a:r>
              <a:rPr lang="en-US" dirty="0" smtClean="0"/>
              <a:t>To make payment on behalf of  the society.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07-30 17-46-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7924800" cy="495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286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Send Payment Notification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914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This feature helps admin to send payment notification to users/members.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07-30 17-49-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73152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Make Payment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9906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This feature enable admin to spend money collected from members for betterment of society.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915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3657600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This the footer of page which contain some details regarding society.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Email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Contact details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Location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743311"/>
            <a:ext cx="6921168" cy="1216109"/>
          </a:xfrm>
        </p:spPr>
        <p:txBody>
          <a:bodyPr/>
          <a:lstStyle/>
          <a:p>
            <a:r>
              <a:rPr lang="en-US" dirty="0"/>
              <a:t>LIMITATIONS: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7" y="1945041"/>
            <a:ext cx="7287791" cy="3693759"/>
          </a:xfrm>
        </p:spPr>
        <p:txBody>
          <a:bodyPr/>
          <a:lstStyle/>
          <a:p>
            <a:r>
              <a:rPr lang="en-US" dirty="0"/>
              <a:t>Due to the time constraint, below mentioned are the functionalities we could not include in our website: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Sending a common notification to all the society members.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Making payment to all the users simultaneously.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Showing the count of unread notifications of the user on the dashboard.</a:t>
            </a:r>
          </a:p>
          <a:p>
            <a:endParaRPr lang="en-US" dirty="0">
              <a:solidFill>
                <a:srgbClr val="8AD0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632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5146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/>
              <a:t>THE END</a:t>
            </a:r>
            <a:endParaRPr lang="en-US" sz="9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B170E5-A65C-48C6-B417-CAF97B4B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4" y="452718"/>
            <a:ext cx="7743655" cy="140053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The website has the following functionalities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83D8A9-C9BE-433D-84D5-3A116137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28" y="2052919"/>
            <a:ext cx="8262660" cy="419548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Font typeface="Wingdings"/>
              <a:buChar char="q"/>
            </a:pPr>
            <a:r>
              <a:rPr lang="en-US" dirty="0">
                <a:ea typeface="+mj-lt"/>
                <a:cs typeface="+mj-lt"/>
              </a:rPr>
              <a:t>The users  can register their  complaints about anything to the admin.</a:t>
            </a:r>
          </a:p>
          <a:p>
            <a:pPr>
              <a:buFont typeface="Wingdings"/>
              <a:buChar char="q"/>
            </a:pPr>
            <a:r>
              <a:rPr lang="en-US" dirty="0">
                <a:ea typeface="+mj-lt"/>
                <a:cs typeface="+mj-lt"/>
              </a:rPr>
              <a:t>The users  can give suggestions about anything . </a:t>
            </a:r>
          </a:p>
          <a:p>
            <a:pPr>
              <a:buFont typeface="Wingdings"/>
              <a:buChar char="q"/>
            </a:pPr>
            <a:r>
              <a:rPr lang="en-US" dirty="0">
                <a:ea typeface="+mj-lt"/>
                <a:cs typeface="+mj-lt"/>
              </a:rPr>
              <a:t>the users  can make the payments online using this website . </a:t>
            </a:r>
          </a:p>
          <a:p>
            <a:pPr>
              <a:buFont typeface="Wingdings"/>
              <a:buChar char="q"/>
            </a:pPr>
            <a:r>
              <a:rPr lang="en-US" dirty="0">
                <a:ea typeface="+mj-lt"/>
                <a:cs typeface="+mj-lt"/>
              </a:rPr>
              <a:t>the users  can also maintain track of their complaints and suggestions so that they know whether required actions were taken or not. </a:t>
            </a:r>
          </a:p>
          <a:p>
            <a:pPr>
              <a:buFont typeface="Wingdings"/>
              <a:buChar char="q"/>
            </a:pPr>
            <a:r>
              <a:rPr lang="en-US" dirty="0">
                <a:ea typeface="+mj-lt"/>
                <a:cs typeface="+mj-lt"/>
              </a:rPr>
              <a:t>the users  can also track the expenses of the society which makes the process really </a:t>
            </a:r>
            <a:r>
              <a:rPr lang="en-US" dirty="0" err="1">
                <a:ea typeface="+mj-lt"/>
                <a:cs typeface="+mj-lt"/>
              </a:rPr>
              <a:t>tarnsparent</a:t>
            </a:r>
            <a:r>
              <a:rPr lang="en-US" dirty="0">
                <a:ea typeface="+mj-lt"/>
                <a:cs typeface="+mj-lt"/>
              </a:rPr>
              <a:t> because now the society members can see where and how the money is being spent. </a:t>
            </a:r>
          </a:p>
          <a:p>
            <a:pPr>
              <a:buFont typeface="Wingdings"/>
              <a:buChar char="q"/>
            </a:pPr>
            <a:r>
              <a:rPr lang="en-US" dirty="0">
                <a:ea typeface="+mj-lt"/>
                <a:cs typeface="+mj-lt"/>
              </a:rPr>
              <a:t>there’s a notification section as well where the society members can see all the important notifications. </a:t>
            </a:r>
          </a:p>
        </p:txBody>
      </p:sp>
    </p:spTree>
    <p:extLst>
      <p:ext uri="{BB962C8B-B14F-4D97-AF65-F5344CB8AC3E}">
        <p14:creationId xmlns:p14="http://schemas.microsoft.com/office/powerpoint/2010/main" xmlns="" val="42664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152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HOME PAGE</a:t>
            </a:r>
            <a:endParaRPr lang="en-US" sz="5400" b="1" dirty="0"/>
          </a:p>
        </p:txBody>
      </p:sp>
      <p:pic>
        <p:nvPicPr>
          <p:cNvPr id="7" name="Picture 6" descr="Screenshot from 2020-07-30 17-21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610600" cy="538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Home Page in which there is a </a:t>
            </a:r>
            <a:r>
              <a:rPr lang="en-US" b="1" dirty="0" err="1" smtClean="0"/>
              <a:t>navbar</a:t>
            </a:r>
            <a:r>
              <a:rPr lang="en-US" b="1" dirty="0" smtClean="0"/>
              <a:t> at the top of it and at the middle 3 buttons are there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52400" y="457200"/>
            <a:ext cx="533400" cy="381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2400" y="914400"/>
            <a:ext cx="533400" cy="381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2000" y="4572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Register user</a:t>
            </a:r>
            <a:r>
              <a:rPr lang="en-US" dirty="0" smtClean="0"/>
              <a:t>: For registering for society.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User Login</a:t>
            </a:r>
            <a:r>
              <a:rPr lang="en-US" dirty="0" smtClean="0"/>
              <a:t>: Login for society members.</a:t>
            </a:r>
            <a:endParaRPr lang="en-US" dirty="0"/>
          </a:p>
        </p:txBody>
      </p:sp>
      <p:pic>
        <p:nvPicPr>
          <p:cNvPr id="17" name="Picture 16" descr="Screenshot from 2020-07-30 17-21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077200" cy="504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07-30 17-21-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47875"/>
            <a:ext cx="769620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User Registration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838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Enter all the details and click on register yourself to get registered for society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28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MEMBER LOGIN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Here member has to enter his/her username and password and then click submit(</a:t>
            </a:r>
            <a:r>
              <a:rPr lang="en-US" b="1" i="1" dirty="0" smtClean="0"/>
              <a:t>blue button</a:t>
            </a:r>
            <a:r>
              <a:rPr lang="en-US" b="1" dirty="0" smtClean="0"/>
              <a:t>) to open user’s dashboard.</a:t>
            </a:r>
            <a:endParaRPr lang="en-US" b="1" dirty="0"/>
          </a:p>
        </p:txBody>
      </p:sp>
      <p:pic>
        <p:nvPicPr>
          <p:cNvPr id="5" name="Picture 4" descr="Screenshot from 2020-07-30 17-21-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7696200" cy="481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04800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DASHBOARD of USER’S LOGIN</a:t>
            </a:r>
            <a:endParaRPr lang="en-US" sz="4000" b="1" dirty="0"/>
          </a:p>
        </p:txBody>
      </p:sp>
      <p:pic>
        <p:nvPicPr>
          <p:cNvPr id="4" name="Picture 3" descr="Screenshot from 2020-07-30 17-21-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610600" cy="538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0" y="457200"/>
            <a:ext cx="457200" cy="228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4800600"/>
            <a:ext cx="457200" cy="228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" y="3886200"/>
            <a:ext cx="4572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" y="2895600"/>
            <a:ext cx="457200" cy="228600"/>
          </a:xfrm>
          <a:prstGeom prst="rect">
            <a:avLst/>
          </a:prstGeom>
          <a:solidFill>
            <a:srgbClr val="E6E1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" y="2057400"/>
            <a:ext cx="457200" cy="228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" y="1295400"/>
            <a:ext cx="4572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5800" y="3810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User info: </a:t>
            </a:r>
            <a:r>
              <a:rPr lang="en-US" dirty="0" smtClean="0"/>
              <a:t>Contains all the information about user 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981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Complaint: </a:t>
            </a:r>
            <a:r>
              <a:rPr lang="en-US" dirty="0" smtClean="0"/>
              <a:t>Use to file complaint to a user or to admin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4648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Society’s transactions</a:t>
            </a:r>
            <a:r>
              <a:rPr lang="en-US" dirty="0" smtClean="0"/>
              <a:t>: This page shows all the transaction done by society and how much balance is left.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5800" y="28194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Suggestions: </a:t>
            </a:r>
            <a:r>
              <a:rPr lang="en-US" dirty="0" smtClean="0"/>
              <a:t>Suggest </a:t>
            </a:r>
            <a:r>
              <a:rPr lang="en-US" dirty="0" err="1" smtClean="0"/>
              <a:t>diiferent</a:t>
            </a:r>
            <a:r>
              <a:rPr lang="en-US" dirty="0" smtClean="0"/>
              <a:t> things for the betterment of society.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2000" y="1219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Upload photo</a:t>
            </a:r>
            <a:r>
              <a:rPr lang="en-US" dirty="0" smtClean="0"/>
              <a:t>: Uploads photo to society’s gallery.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5800" y="38100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User’s transactions: </a:t>
            </a:r>
            <a:r>
              <a:rPr lang="en-US" dirty="0" smtClean="0"/>
              <a:t>Clicking on this take you to payment page to pay for society’s maintenance or anything else.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640</Words>
  <Application>Microsoft Office PowerPoint</Application>
  <PresentationFormat>On-screen Show (4:3)</PresentationFormat>
  <Paragraphs>78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INTRODUCTION</vt:lpstr>
      <vt:lpstr>This website has been created for making the functioning of a society/association  easy </vt:lpstr>
      <vt:lpstr>The website has the following functionalities : 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LIMITATIONS: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82</cp:revision>
  <dcterms:created xsi:type="dcterms:W3CDTF">2020-07-28T06:04:43Z</dcterms:created>
  <dcterms:modified xsi:type="dcterms:W3CDTF">2020-07-30T16:46:39Z</dcterms:modified>
</cp:coreProperties>
</file>